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CCFF"/>
    <a:srgbClr val="CC99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7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A3E7F-627E-44D1-BBAF-6161B0EDC3BD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34577-57A1-425D-8306-87EB452AC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2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7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5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200-71DC-4993-8AE8-7EE101F6EC74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16340-261E-404B-8CA8-F51B61DDFBB1}"/>
              </a:ext>
            </a:extLst>
          </p:cNvPr>
          <p:cNvSpPr txBox="1"/>
          <p:nvPr/>
        </p:nvSpPr>
        <p:spPr>
          <a:xfrm>
            <a:off x="0" y="30797"/>
            <a:ext cx="12154803" cy="33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F7272-2A07-49CE-A337-67ECCB5413E5}"/>
              </a:ext>
            </a:extLst>
          </p:cNvPr>
          <p:cNvSpPr txBox="1"/>
          <p:nvPr/>
        </p:nvSpPr>
        <p:spPr>
          <a:xfrm>
            <a:off x="92363" y="193607"/>
            <a:ext cx="615553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</a:t>
            </a:r>
            <a:r>
              <a:rPr lang="th-TH" sz="14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</a:t>
            </a:r>
            <a:endParaRPr lang="en-US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FE6E2B-7D8E-4A5B-A29C-71DBB5A30302}"/>
              </a:ext>
            </a:extLst>
          </p:cNvPr>
          <p:cNvSpPr txBox="1"/>
          <p:nvPr/>
        </p:nvSpPr>
        <p:spPr>
          <a:xfrm>
            <a:off x="89245" y="2442889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7B4E1EA-B23D-4730-9785-929D137ADF20}"/>
              </a:ext>
            </a:extLst>
          </p:cNvPr>
          <p:cNvSpPr/>
          <p:nvPr/>
        </p:nvSpPr>
        <p:spPr>
          <a:xfrm>
            <a:off x="10829161" y="5895149"/>
            <a:ext cx="1404000" cy="2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ความเร่งด่วนปานกลาง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4E80A2D-2261-4DFA-9EF2-5243A46FFB05}"/>
              </a:ext>
            </a:extLst>
          </p:cNvPr>
          <p:cNvSpPr/>
          <p:nvPr/>
        </p:nvSpPr>
        <p:spPr>
          <a:xfrm>
            <a:off x="10829162" y="5686015"/>
            <a:ext cx="1224498" cy="269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ความเร่งด่วนสูง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C45E389-C9EE-4DBD-837F-CC3363138F3A}"/>
              </a:ext>
            </a:extLst>
          </p:cNvPr>
          <p:cNvSpPr txBox="1"/>
          <p:nvPr/>
        </p:nvSpPr>
        <p:spPr>
          <a:xfrm>
            <a:off x="8924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4B1A7E8-7E51-4369-A54B-1E1C6EDC6423}"/>
              </a:ext>
            </a:extLst>
          </p:cNvPr>
          <p:cNvSpPr txBox="1"/>
          <p:nvPr/>
        </p:nvSpPr>
        <p:spPr>
          <a:xfrm>
            <a:off x="89245" y="3317885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D51F6BF-EEC1-4A72-8EFC-09F8400AD8C4}"/>
              </a:ext>
            </a:extLst>
          </p:cNvPr>
          <p:cNvSpPr txBox="1"/>
          <p:nvPr/>
        </p:nvSpPr>
        <p:spPr>
          <a:xfrm>
            <a:off x="10649812" y="5463865"/>
            <a:ext cx="1124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คำอธิบายสี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D0502AD-2DE7-4339-9449-4836A9516407}"/>
              </a:ext>
            </a:extLst>
          </p:cNvPr>
          <p:cNvSpPr/>
          <p:nvPr/>
        </p:nvSpPr>
        <p:spPr>
          <a:xfrm>
            <a:off x="866576" y="373344"/>
            <a:ext cx="1991630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นำนโยบายของรัฐไปปฏิบัติ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06778BA-0CB9-4023-A3F2-18BB7257CF26}"/>
              </a:ext>
            </a:extLst>
          </p:cNvPr>
          <p:cNvSpPr/>
          <p:nvPr/>
        </p:nvSpPr>
        <p:spPr>
          <a:xfrm>
            <a:off x="2916565" y="373344"/>
            <a:ext cx="1814330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ปฏิบัติและบังคับการให้เป็นไปตามกฎหมาย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42882AC-2012-4B54-AD7C-C27FEC753D67}"/>
              </a:ext>
            </a:extLst>
          </p:cNvPr>
          <p:cNvSpPr/>
          <p:nvPr/>
        </p:nvSpPr>
        <p:spPr>
          <a:xfrm>
            <a:off x="7164437" y="373344"/>
            <a:ext cx="1966578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จัดให้มีการบริการภาครัฐเพื่อให้ประชาชน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สามารถเข้าถึงได้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304D193-DE49-4BFE-B46E-FC26C8299024}"/>
              </a:ext>
            </a:extLst>
          </p:cNvPr>
          <p:cNvSpPr/>
          <p:nvPr/>
        </p:nvSpPr>
        <p:spPr>
          <a:xfrm>
            <a:off x="5552510" y="2631111"/>
            <a:ext cx="1095582" cy="71802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48F2B1B-F605-4EEA-86B3-122A86038221}"/>
              </a:ext>
            </a:extLst>
          </p:cNvPr>
          <p:cNvSpPr/>
          <p:nvPr/>
        </p:nvSpPr>
        <p:spPr>
          <a:xfrm>
            <a:off x="2574870" y="2639592"/>
            <a:ext cx="1290084" cy="71802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569AAC3-80B7-4BF5-850F-B547CEF6F213}"/>
              </a:ext>
            </a:extLst>
          </p:cNvPr>
          <p:cNvSpPr/>
          <p:nvPr/>
        </p:nvSpPr>
        <p:spPr>
          <a:xfrm>
            <a:off x="6837128" y="2614056"/>
            <a:ext cx="1213894" cy="716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23A7062-4CD0-4F0F-B666-90AE6A4F6D66}"/>
              </a:ext>
            </a:extLst>
          </p:cNvPr>
          <p:cNvSpPr/>
          <p:nvPr/>
        </p:nvSpPr>
        <p:spPr>
          <a:xfrm>
            <a:off x="847228" y="2614872"/>
            <a:ext cx="1427765" cy="7149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8159990" y="2614056"/>
            <a:ext cx="1237977" cy="7166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10828130" y="6336436"/>
            <a:ext cx="1369465" cy="194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2EEB6E2-E3D3-4CC2-AAAD-7FB47252A33C}"/>
              </a:ext>
            </a:extLst>
          </p:cNvPr>
          <p:cNvSpPr/>
          <p:nvPr/>
        </p:nvSpPr>
        <p:spPr>
          <a:xfrm>
            <a:off x="10740767" y="5765737"/>
            <a:ext cx="144583" cy="1279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83CABE14-CF93-4A3A-BE69-1863D63B542D}"/>
              </a:ext>
            </a:extLst>
          </p:cNvPr>
          <p:cNvSpPr/>
          <p:nvPr/>
        </p:nvSpPr>
        <p:spPr>
          <a:xfrm>
            <a:off x="10740766" y="5960472"/>
            <a:ext cx="144583" cy="1279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4F2B5329-882D-4D60-AA31-1C88F53EA516}"/>
              </a:ext>
            </a:extLst>
          </p:cNvPr>
          <p:cNvSpPr/>
          <p:nvPr/>
        </p:nvSpPr>
        <p:spPr>
          <a:xfrm>
            <a:off x="10740767" y="6406221"/>
            <a:ext cx="144583" cy="127951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DA8FF5F-CD20-4225-957B-903885A21055}"/>
              </a:ext>
            </a:extLst>
          </p:cNvPr>
          <p:cNvSpPr/>
          <p:nvPr/>
        </p:nvSpPr>
        <p:spPr>
          <a:xfrm>
            <a:off x="10840209" y="6514074"/>
            <a:ext cx="1369465" cy="17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ระบบงาน/เทคโนโลยี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66F0A3EE-9EC8-450E-B58A-CB9237AB72BB}"/>
              </a:ext>
            </a:extLst>
          </p:cNvPr>
          <p:cNvSpPr/>
          <p:nvPr/>
        </p:nvSpPr>
        <p:spPr>
          <a:xfrm>
            <a:off x="10749232" y="6600956"/>
            <a:ext cx="144583" cy="127951"/>
          </a:xfrm>
          <a:prstGeom prst="ellipse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C2551AE-C19B-4F90-8152-376BD7B24AF8}"/>
              </a:ext>
            </a:extLst>
          </p:cNvPr>
          <p:cNvSpPr/>
          <p:nvPr/>
        </p:nvSpPr>
        <p:spPr>
          <a:xfrm>
            <a:off x="1720691" y="4208254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964C1C8-2A63-4E25-B193-FF5B1846CB82}"/>
              </a:ext>
            </a:extLst>
          </p:cNvPr>
          <p:cNvSpPr/>
          <p:nvPr/>
        </p:nvSpPr>
        <p:spPr>
          <a:xfrm>
            <a:off x="4782430" y="373344"/>
            <a:ext cx="2337489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จัดให้มีการคุ้มครอง ป้องกัน ส่งเสริม และช่วยเหลือประชาชนและชุมชนที่ด้อยโอกาส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เพื่อให้ได้รับความเป็นธรรม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2882AC-2012-4B54-AD7C-C27FEC753D67}"/>
              </a:ext>
            </a:extLst>
          </p:cNvPr>
          <p:cNvSpPr/>
          <p:nvPr/>
        </p:nvSpPr>
        <p:spPr>
          <a:xfrm>
            <a:off x="9171823" y="373344"/>
            <a:ext cx="2325411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สนับสนุนองค์กรปกครอง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ส่วนท้องถิ่นเพื่อให้สามารถดำเนินการตามภารกิจ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ที่ได้รับการการถ่ายโอน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4087606" y="2639222"/>
            <a:ext cx="1290084" cy="716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86F7272-2A07-49CE-A337-67ECCB5413E5}"/>
              </a:ext>
            </a:extLst>
          </p:cNvPr>
          <p:cNvSpPr txBox="1"/>
          <p:nvPr/>
        </p:nvSpPr>
        <p:spPr>
          <a:xfrm>
            <a:off x="111333" y="1221517"/>
            <a:ext cx="400110" cy="115476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พันธกิจ</a:t>
            </a:r>
            <a:endParaRPr lang="en-US" sz="14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D0502AD-2DE7-4339-9449-4836A9516407}"/>
              </a:ext>
            </a:extLst>
          </p:cNvPr>
          <p:cNvSpPr/>
          <p:nvPr/>
        </p:nvSpPr>
        <p:spPr>
          <a:xfrm>
            <a:off x="905338" y="1348900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9548710" y="2614056"/>
            <a:ext cx="971156" cy="7166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7B4E1EA-B23D-4730-9785-929D137ADF20}"/>
              </a:ext>
            </a:extLst>
          </p:cNvPr>
          <p:cNvSpPr/>
          <p:nvPr/>
        </p:nvSpPr>
        <p:spPr>
          <a:xfrm>
            <a:off x="10833644" y="6101337"/>
            <a:ext cx="1368000" cy="2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ความเร่งด่วนต่ำ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3CABE14-CF93-4A3A-BE69-1863D63B542D}"/>
              </a:ext>
            </a:extLst>
          </p:cNvPr>
          <p:cNvSpPr/>
          <p:nvPr/>
        </p:nvSpPr>
        <p:spPr>
          <a:xfrm>
            <a:off x="10745249" y="6166660"/>
            <a:ext cx="144583" cy="12795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BAF4593-3EA8-4623-8307-7C086851F69C}"/>
              </a:ext>
            </a:extLst>
          </p:cNvPr>
          <p:cNvSpPr/>
          <p:nvPr/>
        </p:nvSpPr>
        <p:spPr>
          <a:xfrm>
            <a:off x="10587140" y="1332839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F79578-EE28-49FE-8009-395CCB1B88CE}"/>
              </a:ext>
            </a:extLst>
          </p:cNvPr>
          <p:cNvSpPr txBox="1"/>
          <p:nvPr/>
        </p:nvSpPr>
        <p:spPr>
          <a:xfrm>
            <a:off x="10573678" y="1331086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492CAE8-A7E1-49A1-B80A-F341B3B8E9A0}"/>
              </a:ext>
            </a:extLst>
          </p:cNvPr>
          <p:cNvSpPr txBox="1"/>
          <p:nvPr/>
        </p:nvSpPr>
        <p:spPr>
          <a:xfrm>
            <a:off x="8540140" y="2383146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7259938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สัปดาห์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492CAE8-A7E1-49A1-B80A-F341B3B8E9A0}"/>
              </a:ext>
            </a:extLst>
          </p:cNvPr>
          <p:cNvSpPr txBox="1"/>
          <p:nvPr/>
        </p:nvSpPr>
        <p:spPr>
          <a:xfrm>
            <a:off x="9636439" y="2383146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4401840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3122226" y="2390258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สัปดาห์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5999951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1725348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6545854" y="3552509"/>
            <a:ext cx="1789509" cy="504000"/>
          </a:xfrm>
          <a:prstGeom prst="rect">
            <a:avLst/>
          </a:prstGeom>
          <a:solidFill>
            <a:srgbClr val="CC99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5" name="Picture 1" descr="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bgborder3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gborder3w-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8415939" y="3565237"/>
            <a:ext cx="1882191" cy="50400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10884011" y="4312687"/>
            <a:ext cx="1169649" cy="4320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ระบบของ........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10884011" y="4817518"/>
            <a:ext cx="1169649" cy="360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ระบบของ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หน่วยงานเอง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67FB27B-2B34-4229-AF6D-64FE69C11843}"/>
              </a:ext>
            </a:extLst>
          </p:cNvPr>
          <p:cNvSpPr/>
          <p:nvPr/>
        </p:nvSpPr>
        <p:spPr>
          <a:xfrm>
            <a:off x="3282028" y="4225427"/>
            <a:ext cx="1469917" cy="1131571"/>
          </a:xfrm>
          <a:prstGeom prst="rect">
            <a:avLst/>
          </a:prstGeom>
          <a:solidFill>
            <a:srgbClr val="CCCCFF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6DE77DC-3B26-43CB-B83F-02951539173C}"/>
              </a:ext>
            </a:extLst>
          </p:cNvPr>
          <p:cNvSpPr/>
          <p:nvPr/>
        </p:nvSpPr>
        <p:spPr>
          <a:xfrm>
            <a:off x="2802942" y="1348354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DFDBAF0-CC12-4325-B1E7-C6174215ED85}"/>
              </a:ext>
            </a:extLst>
          </p:cNvPr>
          <p:cNvSpPr/>
          <p:nvPr/>
        </p:nvSpPr>
        <p:spPr>
          <a:xfrm>
            <a:off x="4726335" y="13348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6475F672-F632-4AE4-8D3F-4CF1086AC7C3}"/>
              </a:ext>
            </a:extLst>
          </p:cNvPr>
          <p:cNvSpPr/>
          <p:nvPr/>
        </p:nvSpPr>
        <p:spPr>
          <a:xfrm>
            <a:off x="6640556" y="13348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F3B4B77-B811-4A8B-A262-59348D6E4F1E}"/>
              </a:ext>
            </a:extLst>
          </p:cNvPr>
          <p:cNvSpPr/>
          <p:nvPr/>
        </p:nvSpPr>
        <p:spPr>
          <a:xfrm>
            <a:off x="8562885" y="13344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7EA9983-D912-462C-B768-5BBCE6E44CD3}"/>
              </a:ext>
            </a:extLst>
          </p:cNvPr>
          <p:cNvSpPr/>
          <p:nvPr/>
        </p:nvSpPr>
        <p:spPr>
          <a:xfrm>
            <a:off x="10555208" y="1699353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6321E3DA-29FD-4CAD-9926-3A093438B693}"/>
              </a:ext>
            </a:extLst>
          </p:cNvPr>
          <p:cNvSpPr/>
          <p:nvPr/>
        </p:nvSpPr>
        <p:spPr>
          <a:xfrm>
            <a:off x="1429047" y="3539523"/>
            <a:ext cx="1882191" cy="50400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7083F74-A88B-476A-8857-9BB31BC03988}"/>
              </a:ext>
            </a:extLst>
          </p:cNvPr>
          <p:cNvSpPr/>
          <p:nvPr/>
        </p:nvSpPr>
        <p:spPr>
          <a:xfrm>
            <a:off x="4944404" y="4225427"/>
            <a:ext cx="1469917" cy="1131571"/>
          </a:xfrm>
          <a:prstGeom prst="rect">
            <a:avLst/>
          </a:prstGeom>
          <a:solidFill>
            <a:srgbClr val="CCCCFF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4603778-1C39-4C17-AD84-431C17075973}"/>
              </a:ext>
            </a:extLst>
          </p:cNvPr>
          <p:cNvSpPr/>
          <p:nvPr/>
        </p:nvSpPr>
        <p:spPr>
          <a:xfrm>
            <a:off x="6629970" y="4222590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C255A1B2-C009-430F-B307-74479CA542DC}"/>
              </a:ext>
            </a:extLst>
          </p:cNvPr>
          <p:cNvSpPr/>
          <p:nvPr/>
        </p:nvSpPr>
        <p:spPr>
          <a:xfrm>
            <a:off x="8244177" y="4222589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24C0A02-0A76-468A-82B2-BF8739CB68E1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7031AD2-6B32-497F-A6D9-A8A3D5C7DAA6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B249848-1D30-463F-9235-50D4FA728CB9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4337B6A-4B17-4FD9-A01E-48CFAED2FB1C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4892B11-FC43-4D27-A3EE-41F37EF51A57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59494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261</Words>
  <Application>Microsoft Office PowerPoint</Application>
  <PresentationFormat>Widescreen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Nithinooch Charungkiat</dc:creator>
  <cp:lastModifiedBy>Nithinooch Charungkiat</cp:lastModifiedBy>
  <cp:revision>192</cp:revision>
  <dcterms:created xsi:type="dcterms:W3CDTF">2020-05-27T07:29:47Z</dcterms:created>
  <dcterms:modified xsi:type="dcterms:W3CDTF">2020-06-09T09:13:38Z</dcterms:modified>
</cp:coreProperties>
</file>